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Spring Data JPA: Effortless Data Persistence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Spring Data JPA simplifies database interactions. It reduces boilerplate code. Focus on business logic. Enjoy streamlined data access.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26328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vaibhavi panchal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780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to Spring Data JPA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Spring Data JPA is a tool. It simplifies data access using JPA. JPA is Java Persistence API.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use it?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It minimizes boilerplate code. Development is more rapid. Focus on core business logic.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Repositories, entities, and annotations are supported. Custom queries can be derived. Reduce lines of code.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Concepts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842754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Repositories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Interfaces for database access.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5909" y="5842754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Entities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Represent database tables.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6223" y="5842754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Annotations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Configure entity mappings.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Simple CRUD Application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Define Entity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a Java class. Annotate it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@Entity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Create Repository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Extend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JpaRepository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interface.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 CRUD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save()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findById()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findAll()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delete()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693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Operations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Saving new entities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save()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Fetching entities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findById()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Update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Modifying existing entities.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Delete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Removing entities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delete()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6160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Querying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Define methods in repository. JPA generates queries.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Derived Queries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 names define query logic. Follow naming conventions.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findByLastName(String lastName)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translates to the SQL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WHERE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clause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last_name = ?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686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Advantages of Spring Data JPA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92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Less Boilerplate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1031" y="3161943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3292554"/>
            <a:ext cx="3168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Faster Development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33805" y="3550444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Easy to Use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2923" y="5776317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7394" y="5745123"/>
            <a:ext cx="3635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Improved Performance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07048" y="5387816"/>
            <a:ext cx="2015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8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Spring Data JPA simplifies database interactions. It reduces boilerplate code. Focus on business logic.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takeaways: streamlined data access, efficient development, and easy maintenance.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Next steps: explore advanced features, integrate with other Spring modules.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2025-02-08T06:58:22Z</dcterms:created>
  <dcterms:modified xsi:type="dcterms:W3CDTF">2025-02-08T06:58:22Z</dcterms:modified>
</cp:coreProperties>
</file>